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70" r:id="rId17"/>
    <p:sldId id="371" r:id="rId18"/>
    <p:sldId id="384" r:id="rId19"/>
    <p:sldId id="385" r:id="rId20"/>
    <p:sldId id="386" r:id="rId21"/>
    <p:sldId id="3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287B-9D8E-C9E9-70C3-9062191F0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10827-B218-981F-093A-5E18286A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CF0F-4EC6-8B9A-E13D-F72F252E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C4E-CB09-F92F-4AF6-F2F7B49E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3513-1369-348F-61F1-7EA1D44E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FFB-E901-2DAC-228B-94DF028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519E5-5947-5658-602C-5A642ED2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6A7-5460-6410-93F1-57E6316F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550F-D7C0-FC99-C4D8-8608217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4C69-CB3C-DCD8-3484-42DEAA6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05F6C-6A2B-AED8-9E08-F81581FF1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AA1C-3F5C-C351-F3FA-D5B804ED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DB75-998A-70A1-44C2-3019455D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827C-2B4E-732F-0602-3D1D9988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B90B-4774-FD9D-49E4-466DD12D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A0D-215A-14E6-C26F-7BCF9CD8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DD5D-1488-2174-F6CA-71067BCB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4190-5692-D397-61D6-21A900A8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F284-4443-5A12-1C76-0D712FA8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FA5C-1054-D7A9-6709-1A54BC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AFF3-0656-D436-EC1A-40EA7176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230A-A1AD-772A-8079-E8F7348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29B8B-8080-5DEE-D905-63B74755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CD5D-C34A-D73A-C447-B925CB3A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5EE7-4CAB-D675-6AE3-BDA2FA0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E3B-8D03-E17E-ABAC-FC0318F8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AAE5-197E-7A62-1E53-4E1FAE34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C5DE4-852D-ED1D-F5E3-9E7DE3FC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758-0D4F-1458-CB1B-4A3C56AD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B436-EDF7-DEF9-3429-E91FEBF1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7EE-61BF-9EA9-3646-8DE86F7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F383-DB56-F957-6244-643DDBE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A0F3-6097-DD0C-CE88-CE4CC0A5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CF288-0813-A469-C298-1D969E17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82307-0CFB-55D3-9B1A-4CEE5FB3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8D14-7463-3BD6-1B5E-E2CA95682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0CC2-927F-830F-C68B-D550D13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40D0-53E3-243C-D9E9-F4CABD8A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A2744-6AC9-DBF5-7D76-C579C5C7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1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E5F8-A1E3-7E5F-29D2-42873F74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D76C-B8BC-0A34-596B-DF071837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1D-EEC9-CE7A-74E4-A4E91B9B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ED5B6-7E89-84D0-AEC9-BFFD6B9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2F7FF-3081-B092-CFC7-A973041D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9860D-AA0F-51E6-FF45-C743B9E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C8E9-7DAC-CB34-D2AA-3B08F89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D93D-0548-BFC1-92B7-62A7FA0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E2F5-E805-5235-AE0A-823C596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6ACE6-B077-5207-34C6-DF3395C3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D8BC-1597-261B-3AAC-61FA34A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924F-9B0E-2FC3-2C74-A74FA2EB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128-BC1E-B450-7B58-7460B061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69C8-0D79-61CE-EC2B-7C752A4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8EB8E-BD4A-1AEE-B726-C1B8E87FB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E4003-E032-AAB1-20FC-FCF34539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CC365-5124-8D51-5186-3AC3BBE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C1F4-15C3-9EA4-9E65-951D1749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9B6D-32B4-CD26-EAF7-EE870D7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AA302-CBBE-73EB-24C8-BD6765DD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37FB4-74CA-7DF2-51E0-9B52D3907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B8B-EBA5-969C-D3FE-0CCE099E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4C45-1392-4CE8-B4F6-D7635AFFA66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05CB-E167-7B20-C6A4-118CE0A6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1D7F9-9D96-17C7-43CB-1981CADB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3135-DA0D-38DF-7D2E-C6E5930B2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2841-DA1E-94A7-9E28-3A3693AC6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828800"/>
            <a:ext cx="118205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6EA0-ECD4-FA54-A5E0-15C3A4A7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DDCB-1DFF-928D-275B-AF5834519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B25D3-B32B-0599-7C98-91893C25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4"/>
            <a:ext cx="12192000" cy="68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7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4049-EA63-408C-E4EB-B8FBD88F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CA0E-8DEB-0327-1B2E-4099562D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01649-58E1-63D3-7E37-1157B931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29"/>
            <a:ext cx="12192000" cy="64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5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B05E-DB3B-8B1D-B730-438FFD3A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FCA90-AAC0-5A8F-EA58-9A9179EF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36C54-16BB-91D4-CE50-64828636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002"/>
            <a:ext cx="12192000" cy="61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8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C9A2-4BE3-B12B-2ECA-AA481C49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ECB87-9B14-C4C7-48B8-FAE893E75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C944D-5060-9376-6ECC-D34E6227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478"/>
            <a:ext cx="12192000" cy="63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5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CE344-8469-28A5-173F-0A566579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12FBD-5AFF-15F1-11A2-115EAD13D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2B4DA-7080-C35C-30BB-A3FA2574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962"/>
            <a:ext cx="12192000" cy="63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2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BAD5-006B-BB25-E649-65883C14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E6A64-C14E-EC22-1603-C810A6608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D7945-7E48-B8CF-3C58-2947074F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564"/>
            <a:ext cx="12192000" cy="638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98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534A-F3E6-AB19-53C0-9F1C36AD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A1BB-03E5-7184-69F5-E15B6A4FF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A0B48-2A30-5727-265C-8D73E138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43"/>
            <a:ext cx="12192000" cy="63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01D5-616F-CC49-4C0E-589952E4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E196-39A0-5429-7C38-2ACA748E1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785AB-1DE0-3A3F-3252-BFBCBFF3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53"/>
            <a:ext cx="12192000" cy="63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42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F41D-C21B-0720-D595-290FC498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B41C-5FE0-DD1B-5FD2-700780E5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5C5D1-4194-0406-55FA-C6CB5649A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20"/>
            <a:ext cx="12192000" cy="649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1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C1BA-614B-65BE-ACF9-5366A872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92B38-BAA2-1557-1F16-F8A8418C6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44891-6A6F-436C-C2AA-CA78BBDB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367"/>
            <a:ext cx="12192000" cy="65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0AA4A-11A6-417E-CAC5-E37A90C2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37"/>
            <a:ext cx="12192000" cy="657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DE50-C9B9-A75B-80AE-79903A8A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8BCA6-146D-C4F3-24AB-D6FE803F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2164-360B-7859-4C2D-C6868C42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25"/>
            <a:ext cx="12192000" cy="66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52A6-4B7E-440B-312D-CAF11EC9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FFB5-111A-A953-7C44-DB89320D3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16578-1729-B0B9-3BBD-A7138F19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54"/>
            <a:ext cx="12192000" cy="65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2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B097-2867-FFD1-1EC3-971366B0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75A9D-5C56-1603-CD20-4DAEA7F1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2190A-7941-8565-4F19-2F03C680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15"/>
            <a:ext cx="12192000" cy="681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549B-E57F-C31F-D161-77436583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BCD72-5C55-6778-B5F7-C5C112235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7784B-2473-CFAC-50B0-F06C16B6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84"/>
            <a:ext cx="12192000" cy="659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8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EE2D-90A6-9346-DDAA-88F37AC5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6E26-9B4D-401E-4ADC-4F45E1769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FBEC8-1ED7-21A9-3496-99B4DB5A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74"/>
            <a:ext cx="12192000" cy="679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C6AC-319C-ED19-5F14-D113BF4C5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30B77-AB96-DC3C-69BA-7679C1991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5DE2E-44A9-87FC-C9AC-BEDCD9AE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93"/>
            <a:ext cx="12192000" cy="66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2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980B-9C85-E1FF-8FAB-A477A49C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169D1-124D-A2E0-568E-961BEBD98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94820-4A38-7FE7-0415-D12E3E2F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08"/>
            <a:ext cx="12192000" cy="64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CC91-993D-12FA-B571-80897D9D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3AC8D-3FB5-2046-2BBA-73F521AA3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6EFD1-F65A-A177-8AFD-07463C36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45"/>
            <a:ext cx="12192000" cy="66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80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6A3A-26F2-9738-4D80-E170DBDB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3BD5-1BC9-206D-4D89-E0558FDEA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A36DD-B366-E878-8EEF-5BA2312D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23"/>
            <a:ext cx="12192000" cy="674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49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 Doctor K</dc:creator>
  <cp:lastModifiedBy>Super Doctor K</cp:lastModifiedBy>
  <cp:revision>310</cp:revision>
  <dcterms:created xsi:type="dcterms:W3CDTF">2024-11-24T13:47:36Z</dcterms:created>
  <dcterms:modified xsi:type="dcterms:W3CDTF">2025-02-23T14:06:27Z</dcterms:modified>
</cp:coreProperties>
</file>